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1" r:id="rId4"/>
    <p:sldId id="259" r:id="rId5"/>
    <p:sldId id="260" r:id="rId6"/>
    <p:sldId id="266" r:id="rId7"/>
    <p:sldId id="263" r:id="rId8"/>
    <p:sldId id="264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DB55-D173-8E44-9207-A9D6B233D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Austin Kart</a:t>
            </a:r>
          </a:p>
        </p:txBody>
      </p:sp>
    </p:spTree>
    <p:extLst>
      <p:ext uri="{BB962C8B-B14F-4D97-AF65-F5344CB8AC3E}">
        <p14:creationId xmlns:p14="http://schemas.microsoft.com/office/powerpoint/2010/main" val="412844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F3B3E-291A-034F-B252-6481E3AF0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96" y="0"/>
            <a:ext cx="11824138" cy="6869339"/>
          </a:xfrm>
        </p:spPr>
      </p:pic>
    </p:spTree>
    <p:extLst>
      <p:ext uri="{BB962C8B-B14F-4D97-AF65-F5344CB8AC3E}">
        <p14:creationId xmlns:p14="http://schemas.microsoft.com/office/powerpoint/2010/main" val="735096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45620-EA06-6B48-98D6-6A58C0DA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45" y="0"/>
            <a:ext cx="11834648" cy="687544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604960-BA42-014A-8FE3-FC923273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0"/>
            <a:ext cx="3073234" cy="47296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used: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3EEDF-01C9-D448-8D47-AF3202285AD4}"/>
              </a:ext>
            </a:extLst>
          </p:cNvPr>
          <p:cNvSpPr txBox="1"/>
          <p:nvPr/>
        </p:nvSpPr>
        <p:spPr>
          <a:xfrm>
            <a:off x="151877" y="472966"/>
            <a:ext cx="25177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Emissive Lights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Finish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Bleachers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Sprites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6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B8EA3F-B742-8743-842F-6AC42200C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94" y="0"/>
            <a:ext cx="11804620" cy="68580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A78DD1-7B9B-2149-B872-6C299CB49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94" y="0"/>
            <a:ext cx="3073234" cy="47296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used: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FD5FCA-D518-F743-8740-15A403052789}"/>
              </a:ext>
            </a:extLst>
          </p:cNvPr>
          <p:cNvSpPr/>
          <p:nvPr/>
        </p:nvSpPr>
        <p:spPr>
          <a:xfrm>
            <a:off x="5548711" y="2984938"/>
            <a:ext cx="1103586" cy="108256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A9049-35E6-8940-B490-1576F7327A19}"/>
              </a:ext>
            </a:extLst>
          </p:cNvPr>
          <p:cNvSpPr txBox="1"/>
          <p:nvPr/>
        </p:nvSpPr>
        <p:spPr>
          <a:xfrm>
            <a:off x="198194" y="472966"/>
            <a:ext cx="3711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 Camera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Following “Kart”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Modified speed of Kart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5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FB13CA-71B8-604B-B1A3-F9CFAD81A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28" y="10169"/>
            <a:ext cx="11787116" cy="68478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FD2FA-F42F-9B45-A4B4-71DDDD96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136635"/>
            <a:ext cx="3073234" cy="47296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used: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2EFB0-DC81-A94C-9233-ED2E3A53679D}"/>
              </a:ext>
            </a:extLst>
          </p:cNvPr>
          <p:cNvSpPr txBox="1"/>
          <p:nvPr/>
        </p:nvSpPr>
        <p:spPr>
          <a:xfrm>
            <a:off x="909143" y="746234"/>
            <a:ext cx="5870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Found online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to put everything in the right place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1024x1024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7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FB13CA-71B8-604B-B1A3-F9CFAD81A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28" y="10169"/>
            <a:ext cx="11787116" cy="68478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FD2FA-F42F-9B45-A4B4-71DDDD96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136635"/>
            <a:ext cx="3073234" cy="47296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used: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2EFB0-DC81-A94C-9233-ED2E3A53679D}"/>
              </a:ext>
            </a:extLst>
          </p:cNvPr>
          <p:cNvSpPr txBox="1"/>
          <p:nvPr/>
        </p:nvSpPr>
        <p:spPr>
          <a:xfrm>
            <a:off x="909144" y="746234"/>
            <a:ext cx="27589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Holographic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SkyBox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Large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Infinite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B71E5D-2678-C342-AC0F-5257A5EE57BB}"/>
              </a:ext>
            </a:extLst>
          </p:cNvPr>
          <p:cNvSpPr/>
          <p:nvPr/>
        </p:nvSpPr>
        <p:spPr>
          <a:xfrm>
            <a:off x="3510455" y="2659116"/>
            <a:ext cx="5244662" cy="1608083"/>
          </a:xfrm>
          <a:prstGeom prst="ellipse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1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FB13CA-71B8-604B-B1A3-F9CFAD81A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28" y="10169"/>
            <a:ext cx="11787116" cy="68478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FD2FA-F42F-9B45-A4B4-71DDDD96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136635"/>
            <a:ext cx="3073234" cy="47296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used: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2EFB0-DC81-A94C-9233-ED2E3A53679D}"/>
              </a:ext>
            </a:extLst>
          </p:cNvPr>
          <p:cNvSpPr txBox="1"/>
          <p:nvPr/>
        </p:nvSpPr>
        <p:spPr>
          <a:xfrm>
            <a:off x="751488" y="736067"/>
            <a:ext cx="5376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segment is 8 blocks long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Made using function with Parameters: </a:t>
            </a:r>
            <a:r>
              <a:rPr lang="en-US" dirty="0" err="1"/>
              <a:t>startColor</a:t>
            </a:r>
            <a:r>
              <a:rPr lang="en-US" dirty="0"/>
              <a:t>, </a:t>
            </a:r>
            <a:r>
              <a:rPr lang="en-US" dirty="0" err="1"/>
              <a:t>startPosition</a:t>
            </a:r>
            <a:r>
              <a:rPr lang="en-US" dirty="0"/>
              <a:t>, </a:t>
            </a:r>
            <a:r>
              <a:rPr lang="en-US" dirty="0" err="1"/>
              <a:t>endPosition</a:t>
            </a:r>
            <a:r>
              <a:rPr lang="en-US" dirty="0"/>
              <a:t>, </a:t>
            </a:r>
            <a:r>
              <a:rPr lang="en-US" dirty="0" err="1"/>
              <a:t>constPosition</a:t>
            </a:r>
            <a:r>
              <a:rPr lang="en-US" dirty="0"/>
              <a:t>, </a:t>
            </a:r>
            <a:r>
              <a:rPr lang="en-US" dirty="0" err="1"/>
              <a:t>constAxis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757347-0330-9642-847B-24B23277C981}"/>
              </a:ext>
            </a:extLst>
          </p:cNvPr>
          <p:cNvCxnSpPr/>
          <p:nvPr/>
        </p:nvCxnSpPr>
        <p:spPr>
          <a:xfrm>
            <a:off x="1650124" y="4214648"/>
            <a:ext cx="788276" cy="119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12122B-8BD1-754B-A8E9-EA15F54311A8}"/>
              </a:ext>
            </a:extLst>
          </p:cNvPr>
          <p:cNvCxnSpPr/>
          <p:nvPr/>
        </p:nvCxnSpPr>
        <p:spPr>
          <a:xfrm flipH="1">
            <a:off x="9375228" y="4361793"/>
            <a:ext cx="189186" cy="966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4DAD51-E1F1-0841-A9EE-DD4DDEDEA7EB}"/>
              </a:ext>
            </a:extLst>
          </p:cNvPr>
          <p:cNvCxnSpPr/>
          <p:nvPr/>
        </p:nvCxnSpPr>
        <p:spPr>
          <a:xfrm flipH="1">
            <a:off x="5391807" y="4508938"/>
            <a:ext cx="1944414" cy="1208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36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FB13CA-71B8-604B-B1A3-F9CFAD81A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28" y="10169"/>
            <a:ext cx="11787116" cy="68478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FD2FA-F42F-9B45-A4B4-71DDDD96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86" y="136635"/>
            <a:ext cx="3073234" cy="47296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used: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2EFB0-DC81-A94C-9233-ED2E3A53679D}"/>
              </a:ext>
            </a:extLst>
          </p:cNvPr>
          <p:cNvSpPr txBox="1"/>
          <p:nvPr/>
        </p:nvSpPr>
        <p:spPr>
          <a:xfrm>
            <a:off x="909143" y="746234"/>
            <a:ext cx="49661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are sprites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Generated randomly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Between two diagonal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Resized for track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2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8222F-19E8-BD49-8792-3DBEE0A74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5695" y="0"/>
            <a:ext cx="8376305" cy="486629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FE4364-A135-294D-A57B-7F71CB0C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73234" cy="47296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used: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AF9E4-6FBA-8948-812B-79C6DA2E239C}"/>
              </a:ext>
            </a:extLst>
          </p:cNvPr>
          <p:cNvSpPr txBox="1"/>
          <p:nvPr/>
        </p:nvSpPr>
        <p:spPr>
          <a:xfrm>
            <a:off x="-1" y="472966"/>
            <a:ext cx="3815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Two plains opposite each 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Graphic found online</a:t>
            </a:r>
          </a:p>
        </p:txBody>
      </p:sp>
    </p:spTree>
    <p:extLst>
      <p:ext uri="{BB962C8B-B14F-4D97-AF65-F5344CB8AC3E}">
        <p14:creationId xmlns:p14="http://schemas.microsoft.com/office/powerpoint/2010/main" val="356944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C83E8D-AE15-BA4F-BFEA-D5E1F0588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954" y="0"/>
            <a:ext cx="8919046" cy="51816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5824A79-1F79-4349-9389-DF45A82A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73234" cy="47296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used: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D7089-E40E-114F-B147-73278A865CB5}"/>
              </a:ext>
            </a:extLst>
          </p:cNvPr>
          <p:cNvSpPr txBox="1"/>
          <p:nvPr/>
        </p:nvSpPr>
        <p:spPr>
          <a:xfrm>
            <a:off x="1" y="472966"/>
            <a:ext cx="3272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Bleachers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Sprites stay on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Animated</a:t>
            </a:r>
          </a:p>
        </p:txBody>
      </p:sp>
    </p:spTree>
    <p:extLst>
      <p:ext uri="{BB962C8B-B14F-4D97-AF65-F5344CB8AC3E}">
        <p14:creationId xmlns:p14="http://schemas.microsoft.com/office/powerpoint/2010/main" val="1664245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1C176-E298-1446-B840-ABDD03451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297" y="0"/>
            <a:ext cx="10552386" cy="613050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EA5FE9-4DE5-7C47-B830-22F40255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7" y="0"/>
            <a:ext cx="3073234" cy="47296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used: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DCC7B-DECD-D04D-9672-1770966D7EF0}"/>
              </a:ext>
            </a:extLst>
          </p:cNvPr>
          <p:cNvSpPr txBox="1"/>
          <p:nvPr/>
        </p:nvSpPr>
        <p:spPr>
          <a:xfrm>
            <a:off x="1399461" y="472966"/>
            <a:ext cx="49661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Fountain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1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AA0A19-0DAD-CD40-82FB-BE0C70AA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48" y="0"/>
            <a:ext cx="11676783" cy="67837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6497318-59CC-394F-A7C4-3865C462A8A4}"/>
              </a:ext>
            </a:extLst>
          </p:cNvPr>
          <p:cNvSpPr txBox="1">
            <a:spLocks/>
          </p:cNvSpPr>
          <p:nvPr/>
        </p:nvSpPr>
        <p:spPr>
          <a:xfrm>
            <a:off x="252248" y="57807"/>
            <a:ext cx="3073234" cy="472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 used: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005AC-B267-FB48-B989-7B4108D02FFF}"/>
              </a:ext>
            </a:extLst>
          </p:cNvPr>
          <p:cNvSpPr txBox="1"/>
          <p:nvPr/>
        </p:nvSpPr>
        <p:spPr>
          <a:xfrm>
            <a:off x="842412" y="530773"/>
            <a:ext cx="4966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 Boxes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Complex Animation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Spinning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Rotating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Texture found online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Map and rotate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175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108</TotalTime>
  <Words>145</Words>
  <Application>Microsoft Macintosh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Austin Kart</vt:lpstr>
      <vt:lpstr>Features used:</vt:lpstr>
      <vt:lpstr>Features used:</vt:lpstr>
      <vt:lpstr>Features used:</vt:lpstr>
      <vt:lpstr>Features used:</vt:lpstr>
      <vt:lpstr>Features used:</vt:lpstr>
      <vt:lpstr>Features used:</vt:lpstr>
      <vt:lpstr>Features used:</vt:lpstr>
      <vt:lpstr>PowerPoint Presentation</vt:lpstr>
      <vt:lpstr>PowerPoint Presentation</vt:lpstr>
      <vt:lpstr>Features used:</vt:lpstr>
      <vt:lpstr>Features used: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Garner</dc:creator>
  <cp:lastModifiedBy>Austin Garner</cp:lastModifiedBy>
  <cp:revision>23</cp:revision>
  <dcterms:created xsi:type="dcterms:W3CDTF">2020-03-12T05:52:09Z</dcterms:created>
  <dcterms:modified xsi:type="dcterms:W3CDTF">2020-03-12T20:06:51Z</dcterms:modified>
</cp:coreProperties>
</file>